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30" autoAdjust="0"/>
  </p:normalViewPr>
  <p:slideViewPr>
    <p:cSldViewPr snapToGrid="0">
      <p:cViewPr varScale="1">
        <p:scale>
          <a:sx n="103" d="100"/>
          <a:sy n="103" d="100"/>
        </p:scale>
        <p:origin x="185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합성한 이미지도 seg,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파란색은 칼, 빨간색은 총, 배터리는 민트, 레이저포인트는 초록색으로 색칠했습니다.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해당하는 이미지들을 jitter를 이용해서 </a:t>
            </a:r>
            <a:r>
              <a:rPr lang="ko-KR" altLang="en-US"/>
              <a:t>이미지를 변형시켰습니다</a:t>
            </a:r>
            <a:r>
              <a:rPr lang="en-US" altLang="ko-KR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진행할 때 high low 이미지를 동시에 학습시키기도 하고 high 따로 low 따로 학습시키기도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사진은 highlow 이미지를 </a:t>
            </a:r>
            <a:r>
              <a:rPr lang="ko-KR" altLang="en-US" dirty="0"/>
              <a:t>같이</a:t>
            </a:r>
            <a:r>
              <a:rPr lang="ko" dirty="0"/>
              <a:t> 돌리고, train, validation, test을 8:1:1 비율로 나눴을 때의 결과입니다. 잘 찾아내는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만든 이미지가 아닌 다른 test 이미지로 탐지하기도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사진을 보시면 train, validation 이미지와 달라서 오 탐지되는 것이 많았습니다.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하는 부분을 해결하고 싶었지만 아쉽게도 인턴십이 끝나서 여기까지 진행했습니다.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사진은 없지만 average precision과 recall을 구하기 위해서 P-R 곡선까지 그리는 것까지 진행했었습니다.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발표는 여기까지입니다. 들어주셔서 감사합니다.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하면서 주어진 이미지의 정보들이 저장된 json 파일을 잘 변경하는 것이 중요했습니다.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 정보 중에서도 제일 중요했던 부분이 segmentation과 bbox여서 해당 부분만 소개하도록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segmentation은 해당 이미지의 겉 테두리 x, y 좌표 값이 차례대로 저장되어 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bbox는 해당 이미지의 x, y, w, h 값이 저장되어 있습니다.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주어진 이미지를 랜덤하게 resize해서 증강하는 것을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증강하는 방식은 (클릭)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fx, fy를 랜덤하게 구하고,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(클릭)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원본 이미지에서 fx, fy를 이용해서 상대크기로 변경했습니다.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(클릭)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json에 저장될 segmentation은 fx, fy을 이용한 해당 공식으로 저장하고, bbox는 resize한 이미지의 shape값으로 저장했습니다.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시키기 전의 예제 폴더입니다. 현재 01353.png가 마지막에 있는 것을 볼 수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 시키면 원본 첫번째 이미지부터 resize한 이미지가 순서대로 저장됩니다.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증강한 이미지들의 json 파일이 잘 저장되었는지 segmentation과 bbox를 그려서 확인했습니다.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opencv의 fillpoly로 segmenation을 칠하고, rectangle로 bbox를 그렸습니다.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만든 이미지와 background image들을 랜덤한 위치와 랜덤한 이미지로 합성시켰습니다.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개의 background image에 카테고리 당 3개~5개의 카테고리 이미지를 합성시켰습니다.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사진처럼 high와 low 이미지는 동일한 위치에 합성해서 총 20,000장의 이미지를 만들었습니다.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Airiss </a:t>
            </a:r>
            <a:r>
              <a:rPr lang="ko" dirty="0"/>
              <a:t>인턴십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진민주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0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knife: 파란색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gun: 빨간색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battery: 민트색</a:t>
            </a:r>
            <a:r>
              <a:rPr lang="en-US" altLang="ko" sz="1500" dirty="0">
                <a:solidFill>
                  <a:schemeClr val="lt1"/>
                </a:solidFill>
              </a:rPr>
              <a:t>	</a:t>
            </a:r>
            <a:r>
              <a:rPr lang="ko" sz="1500" dirty="0">
                <a:solidFill>
                  <a:schemeClr val="lt1"/>
                </a:solidFill>
              </a:rPr>
              <a:t>laserpointer: 초록색</a:t>
            </a: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5. jitter</a:t>
            </a:r>
            <a:endParaRPr sz="30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6. Mask R-CNN</a:t>
            </a:r>
            <a:endParaRPr sz="300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336133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32" y="1460250"/>
            <a:ext cx="433613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6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5" y="1159125"/>
            <a:ext cx="2651700" cy="2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21275" y="2186475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994825" y="3893700"/>
            <a:ext cx="9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원본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json 설명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augmentation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groundtruths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categorical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manipulation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jitter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 sz="2000" dirty="0"/>
              <a:t>Mask R-CNN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json</a:t>
            </a:r>
            <a:endParaRPr sz="30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326571" y="2049949"/>
            <a:ext cx="5359999" cy="129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700" dirty="0"/>
              <a:t>segmentation: 겉 테두리 x, y 값이 순서대로 저장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700" dirty="0"/>
              <a:t>bbox: x0, y0, w, h</a:t>
            </a:r>
            <a:endParaRPr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augmentation</a:t>
            </a:r>
            <a:endParaRPr sz="3000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/>
              <a:t>! 주어진 이미지를 랜덤하게 resize해서 증강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update_img = cv2.resize(img, dsize=(0, 0), fx=fx, fy=fy, interpolation=cv2.INTER_LINEAR)</a:t>
            </a: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158" name="Google Shape;158;p16"/>
          <p:cNvSpPr/>
          <p:nvPr/>
        </p:nvSpPr>
        <p:spPr>
          <a:xfrm>
            <a:off x="6301223" y="2884200"/>
            <a:ext cx="1563300" cy="6090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87125" y="3813550"/>
            <a:ext cx="38295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※  json update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segmentation: seg(x) * fx, seg(y) * fy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bbox: update_img의 shape 값으로 저장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2. groundtruths</a:t>
            </a:r>
            <a:endParaRPr sz="3000"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17400" y="3126500"/>
            <a:ext cx="65460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0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00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3. categorical</a:t>
            </a:r>
            <a:endParaRPr sz="3000"/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ko" sz="2000" dirty="0">
                <a:solidFill>
                  <a:schemeClr val="lt1"/>
                </a:solidFill>
              </a:rPr>
              <a:t>카테고리 단일화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1: knife</a:t>
            </a:r>
            <a:endParaRPr sz="1500" b="1" dirty="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2: gun</a:t>
            </a:r>
            <a:endParaRPr sz="1500" b="1" i="1" dirty="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3: battery</a:t>
            </a:r>
            <a:endParaRPr sz="1500" b="1" i="1" dirty="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6"/>
                </a:solidFill>
              </a:rPr>
              <a:t>4: laserpointer</a:t>
            </a:r>
            <a:endParaRPr sz="1500" b="1" i="1" dirty="0">
              <a:solidFill>
                <a:schemeClr val="accent6"/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-KR" sz="2000" dirty="0">
                <a:solidFill>
                  <a:schemeClr val="lt1"/>
                </a:solidFill>
              </a:rPr>
              <a:t>2. </a:t>
            </a:r>
            <a:r>
              <a:rPr lang="ko" sz="2000" dirty="0">
                <a:solidFill>
                  <a:schemeClr val="lt1"/>
                </a:solidFill>
              </a:rPr>
              <a:t>카테고리당 이미지 10,000개를 resize해서 생성</a:t>
            </a: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4. manipulation</a:t>
            </a:r>
            <a:endParaRPr sz="3000"/>
          </a:p>
        </p:txBody>
      </p:sp>
      <p:sp>
        <p:nvSpPr>
          <p:cNvPr id="192" name="Google Shape;192;p21"/>
          <p:cNvSpPr txBox="1"/>
          <p:nvPr/>
        </p:nvSpPr>
        <p:spPr>
          <a:xfrm>
            <a:off x="875250" y="1450100"/>
            <a:ext cx="7883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>
                <a:solidFill>
                  <a:schemeClr val="lt1"/>
                </a:solidFill>
              </a:rPr>
              <a:t>카테고리를 단일화 시킨 이미지와 background image들을 랜덤한 위치, 랜덤한 이미지로 합성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ko" sz="1500">
                <a:solidFill>
                  <a:schemeClr val="lt1"/>
                </a:solidFill>
              </a:rPr>
              <a:t>한 개의 background image에 카테고리 당 3개~5개, 총 12~20개의 카테고리 이미지를 합성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r="71611" b="74248"/>
          <a:stretch/>
        </p:blipFill>
        <p:spPr>
          <a:xfrm>
            <a:off x="2617900" y="2643825"/>
            <a:ext cx="3629938" cy="152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2080726" y="4167525"/>
            <a:ext cx="4264089" cy="116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                   -high                           - low</a:t>
            </a:r>
            <a:endParaRPr sz="15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altLang="ko" sz="1500" dirty="0">
                <a:solidFill>
                  <a:schemeClr val="lt1"/>
                </a:solidFill>
              </a:rPr>
              <a:t>	            </a:t>
            </a:r>
            <a:r>
              <a:rPr lang="ko" sz="1500" dirty="0">
                <a:solidFill>
                  <a:schemeClr val="lt1"/>
                </a:solidFill>
              </a:rPr>
              <a:t>총 20,000장</a:t>
            </a: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737</Words>
  <Application>Microsoft Office PowerPoint</Application>
  <PresentationFormat>화면 슬라이드 쇼(16:9)</PresentationFormat>
  <Paragraphs>93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Courier New</vt:lpstr>
      <vt:lpstr>Montserrat</vt:lpstr>
      <vt:lpstr>Arial</vt:lpstr>
      <vt:lpstr>Lato</vt:lpstr>
      <vt:lpstr>Focus</vt:lpstr>
      <vt:lpstr>Airiss 인턴십</vt:lpstr>
      <vt:lpstr>목차</vt:lpstr>
      <vt:lpstr>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9</cp:revision>
  <dcterms:modified xsi:type="dcterms:W3CDTF">2023-02-20T07:54:40Z</dcterms:modified>
</cp:coreProperties>
</file>